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0"/>
    <p:restoredTop sz="94595"/>
  </p:normalViewPr>
  <p:slideViewPr>
    <p:cSldViewPr snapToGrid="0" snapToObjects="1">
      <p:cViewPr>
        <p:scale>
          <a:sx n="200" d="100"/>
          <a:sy n="200" d="100"/>
        </p:scale>
        <p:origin x="144" y="-73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lvl1pPr>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2"/>
                </a:solidFill>
                <a:latin typeface="Ralewa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2959348-7ED9-2D48-B1EB-EC97AB99D49F}" type="slidenum">
              <a:rPr lang="en-US" smtClean="0"/>
              <a:pPr/>
              <a:t>‹#›</a:t>
            </a:fld>
            <a:endParaRPr lang="en-US"/>
          </a:p>
        </p:txBody>
      </p:sp>
    </p:spTree>
    <p:extLst>
      <p:ext uri="{BB962C8B-B14F-4D97-AF65-F5344CB8AC3E}">
        <p14:creationId xmlns:p14="http://schemas.microsoft.com/office/powerpoint/2010/main" val="197378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59348-7ED9-2D48-B1EB-EC97AB99D49F}" type="slidenum">
              <a:rPr lang="en-US" smtClean="0"/>
              <a:t>‹#›</a:t>
            </a:fld>
            <a:endParaRPr lang="en-US"/>
          </a:p>
        </p:txBody>
      </p:sp>
    </p:spTree>
    <p:extLst>
      <p:ext uri="{BB962C8B-B14F-4D97-AF65-F5344CB8AC3E}">
        <p14:creationId xmlns:p14="http://schemas.microsoft.com/office/powerpoint/2010/main" val="420188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59348-7ED9-2D48-B1EB-EC97AB99D49F}" type="slidenum">
              <a:rPr lang="en-US" smtClean="0"/>
              <a:t>‹#›</a:t>
            </a:fld>
            <a:endParaRPr lang="en-US"/>
          </a:p>
        </p:txBody>
      </p:sp>
    </p:spTree>
    <p:extLst>
      <p:ext uri="{BB962C8B-B14F-4D97-AF65-F5344CB8AC3E}">
        <p14:creationId xmlns:p14="http://schemas.microsoft.com/office/powerpoint/2010/main" val="371345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1557176" y="8475136"/>
            <a:ext cx="2957674" cy="486833"/>
          </a:xfrm>
        </p:spPr>
        <p:txBody>
          <a:bodyPr/>
          <a:lstStyle>
            <a:lvl1pPr>
              <a:defRPr sz="1000"/>
            </a:lvl1pPr>
          </a:lstStyle>
          <a:p>
            <a:r>
              <a:rPr lang="en-US" dirty="0" smtClean="0"/>
              <a:t>http://</a:t>
            </a:r>
            <a:r>
              <a:rPr lang="en-US" dirty="0" err="1" smtClean="0"/>
              <a:t>www.stephaniemaypotter.com</a:t>
            </a:r>
            <a:endParaRPr lang="en-US" dirty="0" smtClean="0"/>
          </a:p>
        </p:txBody>
      </p:sp>
      <p:sp>
        <p:nvSpPr>
          <p:cNvPr id="8" name="Slide Number Placeholder 7"/>
          <p:cNvSpPr>
            <a:spLocks noGrp="1"/>
          </p:cNvSpPr>
          <p:nvPr>
            <p:ph type="sldNum" sz="quarter" idx="12"/>
          </p:nvPr>
        </p:nvSpPr>
        <p:spPr/>
        <p:txBody>
          <a:bodyPr/>
          <a:lstStyle>
            <a:lvl1pPr>
              <a:defRPr sz="1000"/>
            </a:lvl1pPr>
          </a:lstStyle>
          <a:p>
            <a:fld id="{17235726-F57B-A14C-B88E-C155EFD315ED}" type="slidenum">
              <a:rPr lang="en-US" smtClean="0"/>
              <a:pPr/>
              <a:t>‹#›</a:t>
            </a:fld>
            <a:endParaRPr lang="en-US" dirty="0"/>
          </a:p>
        </p:txBody>
      </p:sp>
      <p:sp>
        <p:nvSpPr>
          <p:cNvPr id="13" name="Title 12"/>
          <p:cNvSpPr>
            <a:spLocks noGrp="1"/>
          </p:cNvSpPr>
          <p:nvPr>
            <p:ph type="title" hasCustomPrompt="1"/>
          </p:nvPr>
        </p:nvSpPr>
        <p:spPr>
          <a:xfrm>
            <a:off x="342900" y="366184"/>
            <a:ext cx="6172200" cy="1034664"/>
          </a:xfrm>
        </p:spPr>
        <p:txBody>
          <a:bodyPr>
            <a:normAutofit/>
          </a:bodyPr>
          <a:lstStyle>
            <a:lvl1pPr algn="l">
              <a:defRPr sz="2800" b="1" baseline="0"/>
            </a:lvl1pPr>
          </a:lstStyle>
          <a:p>
            <a:r>
              <a:rPr lang="en-US" dirty="0" smtClean="0"/>
              <a:t>Insert Recipe Title</a:t>
            </a:r>
            <a:endParaRPr lang="en-US" dirty="0"/>
          </a:p>
        </p:txBody>
      </p:sp>
      <p:sp>
        <p:nvSpPr>
          <p:cNvPr id="15" name="Content Placeholder 14"/>
          <p:cNvSpPr>
            <a:spLocks noGrp="1"/>
          </p:cNvSpPr>
          <p:nvPr>
            <p:ph sz="quarter" idx="13" hasCustomPrompt="1"/>
          </p:nvPr>
        </p:nvSpPr>
        <p:spPr>
          <a:xfrm>
            <a:off x="342900" y="1647154"/>
            <a:ext cx="4171950" cy="3109573"/>
          </a:xfrm>
        </p:spPr>
        <p:txBody>
          <a:bodyPr>
            <a:normAutofit/>
          </a:bodyPr>
          <a:lstStyle>
            <a:lvl1pPr>
              <a:defRPr sz="1400" b="1"/>
            </a:lvl1pPr>
            <a:lvl2pPr>
              <a:defRPr sz="1200"/>
            </a:lvl2pPr>
            <a:lvl3pPr>
              <a:defRPr sz="1200"/>
            </a:lvl3pPr>
            <a:lvl4pPr marL="1371600" indent="0">
              <a:buNone/>
              <a:defRPr sz="1200"/>
            </a:lvl4pPr>
            <a:lvl5pPr>
              <a:defRPr sz="1200"/>
            </a:lvl5pPr>
          </a:lstStyle>
          <a:p>
            <a:pPr lvl="0"/>
            <a:r>
              <a:rPr lang="en-US" dirty="0" smtClean="0"/>
              <a:t>Ingredients</a:t>
            </a:r>
          </a:p>
          <a:p>
            <a:pPr lvl="1"/>
            <a:r>
              <a:rPr lang="en-US" dirty="0" smtClean="0"/>
              <a:t>Second level</a:t>
            </a:r>
          </a:p>
          <a:p>
            <a:pPr lvl="2"/>
            <a:r>
              <a:rPr lang="en-US" dirty="0" smtClean="0"/>
              <a:t>Third level</a:t>
            </a:r>
          </a:p>
        </p:txBody>
      </p:sp>
      <p:sp>
        <p:nvSpPr>
          <p:cNvPr id="19" name="Picture Placeholder 18"/>
          <p:cNvSpPr>
            <a:spLocks noGrp="1"/>
          </p:cNvSpPr>
          <p:nvPr>
            <p:ph type="pic" sz="quarter" idx="14"/>
          </p:nvPr>
        </p:nvSpPr>
        <p:spPr>
          <a:xfrm>
            <a:off x="4629150" y="1647155"/>
            <a:ext cx="1885950" cy="3109572"/>
          </a:xfrm>
        </p:spPr>
        <p:txBody>
          <a:bodyPr>
            <a:normAutofit/>
          </a:bodyPr>
          <a:lstStyle>
            <a:lvl1pPr marL="0" indent="0">
              <a:buNone/>
              <a:defRPr sz="1200"/>
            </a:lvl1pPr>
          </a:lstStyle>
          <a:p>
            <a:r>
              <a:rPr lang="en-US" smtClean="0"/>
              <a:t>Drag picture to placeholder or click icon to add</a:t>
            </a:r>
            <a:endParaRPr lang="en-US" dirty="0"/>
          </a:p>
        </p:txBody>
      </p:sp>
      <p:sp>
        <p:nvSpPr>
          <p:cNvPr id="20" name="Content Placeholder 14"/>
          <p:cNvSpPr>
            <a:spLocks noGrp="1"/>
          </p:cNvSpPr>
          <p:nvPr>
            <p:ph sz="quarter" idx="15" hasCustomPrompt="1"/>
          </p:nvPr>
        </p:nvSpPr>
        <p:spPr>
          <a:xfrm>
            <a:off x="342900" y="4956849"/>
            <a:ext cx="6172200" cy="2089210"/>
          </a:xfrm>
        </p:spPr>
        <p:txBody>
          <a:bodyPr/>
          <a:lstStyle>
            <a:lvl1pPr>
              <a:defRPr sz="1400" b="1"/>
            </a:lvl1pPr>
            <a:lvl2pPr>
              <a:defRPr sz="1200"/>
            </a:lvl2pPr>
            <a:lvl3pPr>
              <a:defRPr sz="1200"/>
            </a:lvl3pPr>
            <a:lvl4pPr>
              <a:defRPr sz="1200"/>
            </a:lvl4pPr>
            <a:lvl5pPr>
              <a:defRPr sz="1200"/>
            </a:lvl5pPr>
          </a:lstStyle>
          <a:p>
            <a:pPr lvl="0"/>
            <a:r>
              <a:rPr lang="en-US" dirty="0" smtClean="0"/>
              <a:t>Instructions</a:t>
            </a:r>
          </a:p>
          <a:p>
            <a:pPr lvl="1"/>
            <a:r>
              <a:rPr lang="en-US" dirty="0" smtClean="0"/>
              <a:t>Second level</a:t>
            </a:r>
          </a:p>
          <a:p>
            <a:pPr lvl="2"/>
            <a:r>
              <a:rPr lang="en-US" dirty="0" smtClean="0"/>
              <a:t>Third level</a:t>
            </a:r>
          </a:p>
        </p:txBody>
      </p:sp>
      <p:sp>
        <p:nvSpPr>
          <p:cNvPr id="21" name="Content Placeholder 14"/>
          <p:cNvSpPr>
            <a:spLocks noGrp="1"/>
          </p:cNvSpPr>
          <p:nvPr>
            <p:ph sz="quarter" idx="16" hasCustomPrompt="1"/>
          </p:nvPr>
        </p:nvSpPr>
        <p:spPr>
          <a:xfrm>
            <a:off x="342900" y="7257743"/>
            <a:ext cx="6172200" cy="955882"/>
          </a:xfrm>
        </p:spPr>
        <p:txBody>
          <a:bodyPr/>
          <a:lstStyle>
            <a:lvl1pPr>
              <a:defRPr sz="1400" b="1"/>
            </a:lvl1pPr>
            <a:lvl2pPr>
              <a:defRPr sz="1200"/>
            </a:lvl2pPr>
            <a:lvl3pPr>
              <a:defRPr sz="1200"/>
            </a:lvl3pPr>
            <a:lvl4pPr>
              <a:defRPr sz="1200"/>
            </a:lvl4pPr>
            <a:lvl5pPr>
              <a:defRPr sz="1200"/>
            </a:lvl5pPr>
          </a:lstStyle>
          <a:p>
            <a:pPr lvl="0"/>
            <a:r>
              <a:rPr lang="en-US" dirty="0" smtClean="0"/>
              <a:t>Notes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010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66CBDE-B114-744F-9483-A42315F03B99}"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148291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6CBDE-B114-744F-9483-A42315F03B99}"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3017202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6CBDE-B114-744F-9483-A42315F03B99}"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420585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66CBDE-B114-744F-9483-A42315F03B99}" type="datetimeFigureOut">
              <a:rPr lang="en-US" smtClean="0"/>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3498390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66CBDE-B114-744F-9483-A42315F03B99}" type="datetimeFigureOut">
              <a:rPr lang="en-US" smtClean="0"/>
              <a:t>12/13/16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2125259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66CBDE-B114-744F-9483-A42315F03B99}" type="datetimeFigureOut">
              <a:rPr lang="en-US" smtClean="0"/>
              <a:t>12/13/16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978680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6CBDE-B114-744F-9483-A42315F03B99}" type="datetimeFigureOut">
              <a:rPr lang="en-US" smtClean="0"/>
              <a:t>12/13/16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57727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59348-7ED9-2D48-B1EB-EC97AB99D49F}" type="slidenum">
              <a:rPr lang="en-US" smtClean="0"/>
              <a:t>‹#›</a:t>
            </a:fld>
            <a:endParaRPr lang="en-US"/>
          </a:p>
        </p:txBody>
      </p:sp>
    </p:spTree>
    <p:extLst>
      <p:ext uri="{BB962C8B-B14F-4D97-AF65-F5344CB8AC3E}">
        <p14:creationId xmlns:p14="http://schemas.microsoft.com/office/powerpoint/2010/main" val="3821675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6CBDE-B114-744F-9483-A42315F03B99}" type="datetimeFigureOut">
              <a:rPr lang="en-US" smtClean="0"/>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309930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6CBDE-B114-744F-9483-A42315F03B99}" type="datetimeFigureOut">
              <a:rPr lang="en-US" smtClean="0"/>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1183185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6CBDE-B114-744F-9483-A42315F03B99}"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326877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6CBDE-B114-744F-9483-A42315F03B99}"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35726-F57B-A14C-B88E-C155EFD315ED}" type="slidenum">
              <a:rPr lang="en-US" smtClean="0"/>
              <a:t>‹#›</a:t>
            </a:fld>
            <a:endParaRPr lang="en-US"/>
          </a:p>
        </p:txBody>
      </p:sp>
    </p:spTree>
    <p:extLst>
      <p:ext uri="{BB962C8B-B14F-4D97-AF65-F5344CB8AC3E}">
        <p14:creationId xmlns:p14="http://schemas.microsoft.com/office/powerpoint/2010/main" val="77249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solidFill>
                  <a:schemeClr val="tx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2959348-7ED9-2D48-B1EB-EC97AB99D49F}" type="slidenum">
              <a:rPr lang="en-US" smtClean="0"/>
              <a:pPr/>
              <a:t>‹#›</a:t>
            </a:fld>
            <a:endParaRPr lang="en-US"/>
          </a:p>
        </p:txBody>
      </p:sp>
    </p:spTree>
    <p:extLst>
      <p:ext uri="{BB962C8B-B14F-4D97-AF65-F5344CB8AC3E}">
        <p14:creationId xmlns:p14="http://schemas.microsoft.com/office/powerpoint/2010/main" val="340839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59348-7ED9-2D48-B1EB-EC97AB99D49F}" type="slidenum">
              <a:rPr lang="en-US" smtClean="0"/>
              <a:t>‹#›</a:t>
            </a:fld>
            <a:endParaRPr lang="en-US"/>
          </a:p>
        </p:txBody>
      </p:sp>
    </p:spTree>
    <p:extLst>
      <p:ext uri="{BB962C8B-B14F-4D97-AF65-F5344CB8AC3E}">
        <p14:creationId xmlns:p14="http://schemas.microsoft.com/office/powerpoint/2010/main" val="137426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59348-7ED9-2D48-B1EB-EC97AB99D49F}" type="slidenum">
              <a:rPr lang="en-US" smtClean="0"/>
              <a:t>‹#›</a:t>
            </a:fld>
            <a:endParaRPr lang="en-US"/>
          </a:p>
        </p:txBody>
      </p:sp>
    </p:spTree>
    <p:extLst>
      <p:ext uri="{BB962C8B-B14F-4D97-AF65-F5344CB8AC3E}">
        <p14:creationId xmlns:p14="http://schemas.microsoft.com/office/powerpoint/2010/main" val="15522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59348-7ED9-2D48-B1EB-EC97AB99D49F}" type="slidenum">
              <a:rPr lang="en-US" smtClean="0"/>
              <a:t>‹#›</a:t>
            </a:fld>
            <a:endParaRPr lang="en-US"/>
          </a:p>
        </p:txBody>
      </p:sp>
    </p:spTree>
    <p:extLst>
      <p:ext uri="{BB962C8B-B14F-4D97-AF65-F5344CB8AC3E}">
        <p14:creationId xmlns:p14="http://schemas.microsoft.com/office/powerpoint/2010/main" val="243127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59348-7ED9-2D48-B1EB-EC97AB99D49F}" type="slidenum">
              <a:rPr lang="en-US" smtClean="0"/>
              <a:t>‹#›</a:t>
            </a:fld>
            <a:endParaRPr lang="en-US"/>
          </a:p>
        </p:txBody>
      </p:sp>
    </p:spTree>
    <p:extLst>
      <p:ext uri="{BB962C8B-B14F-4D97-AF65-F5344CB8AC3E}">
        <p14:creationId xmlns:p14="http://schemas.microsoft.com/office/powerpoint/2010/main" val="303484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59348-7ED9-2D48-B1EB-EC97AB99D49F}" type="slidenum">
              <a:rPr lang="en-US" smtClean="0"/>
              <a:t>‹#›</a:t>
            </a:fld>
            <a:endParaRPr lang="en-US"/>
          </a:p>
        </p:txBody>
      </p:sp>
    </p:spTree>
    <p:extLst>
      <p:ext uri="{BB962C8B-B14F-4D97-AF65-F5344CB8AC3E}">
        <p14:creationId xmlns:p14="http://schemas.microsoft.com/office/powerpoint/2010/main" val="188948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59348-7ED9-2D48-B1EB-EC97AB99D49F}" type="slidenum">
              <a:rPr lang="en-US" smtClean="0"/>
              <a:t>‹#›</a:t>
            </a:fld>
            <a:endParaRPr lang="en-US"/>
          </a:p>
        </p:txBody>
      </p:sp>
    </p:spTree>
    <p:extLst>
      <p:ext uri="{BB962C8B-B14F-4D97-AF65-F5344CB8AC3E}">
        <p14:creationId xmlns:p14="http://schemas.microsoft.com/office/powerpoint/2010/main" val="717369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2"/>
                </a:solidFill>
                <a:latin typeface="Raleway"/>
              </a:defRPr>
            </a:lvl1pPr>
          </a:lstStyle>
          <a:p>
            <a:endParaRPr lang="en-US"/>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2"/>
                </a:solidFill>
                <a:latin typeface="Raleway"/>
              </a:defRPr>
            </a:lvl1pPr>
          </a:lstStyle>
          <a:p>
            <a:fld id="{42959348-7ED9-2D48-B1EB-EC97AB99D49F}" type="slidenum">
              <a:rPr lang="en-US" smtClean="0"/>
              <a:pPr/>
              <a:t>‹#›</a:t>
            </a:fld>
            <a:endParaRPr lang="en-US"/>
          </a:p>
        </p:txBody>
      </p:sp>
      <p:pic>
        <p:nvPicPr>
          <p:cNvPr id="8" name="Picture 7" descr="Steph Potter Final Logo Round Orang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2900" y="8362741"/>
            <a:ext cx="599228" cy="599228"/>
          </a:xfrm>
          <a:prstGeom prst="rect">
            <a:avLst/>
          </a:prstGeom>
        </p:spPr>
      </p:pic>
    </p:spTree>
    <p:extLst>
      <p:ext uri="{BB962C8B-B14F-4D97-AF65-F5344CB8AC3E}">
        <p14:creationId xmlns:p14="http://schemas.microsoft.com/office/powerpoint/2010/main" val="198132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2"/>
          </a:solidFill>
          <a:latin typeface="Raleway"/>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Raleway"/>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Raleway"/>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Raleway"/>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Raleway"/>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Raleway"/>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2"/>
                </a:solidFill>
                <a:latin typeface="Raleway"/>
              </a:defRPr>
            </a:lvl1pPr>
          </a:lstStyle>
          <a:p>
            <a:fld id="{5E66CBDE-B114-744F-9483-A42315F03B99}" type="datetimeFigureOut">
              <a:rPr lang="en-US" smtClean="0"/>
              <a:pPr/>
              <a:t>12/13/16</a:t>
            </a:fld>
            <a:endParaRPr lang="en-US"/>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2"/>
                </a:solidFill>
                <a:latin typeface="Raleway"/>
              </a:defRPr>
            </a:lvl1pPr>
          </a:lstStyle>
          <a:p>
            <a:endParaRPr lang="en-US"/>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2"/>
                </a:solidFill>
                <a:latin typeface="Raleway"/>
              </a:defRPr>
            </a:lvl1pPr>
          </a:lstStyle>
          <a:p>
            <a:fld id="{17235726-F57B-A14C-B88E-C155EFD315ED}" type="slidenum">
              <a:rPr lang="en-US" smtClean="0"/>
              <a:pPr/>
              <a:t>‹#›</a:t>
            </a:fld>
            <a:endParaRPr lang="en-US"/>
          </a:p>
        </p:txBody>
      </p:sp>
    </p:spTree>
    <p:extLst>
      <p:ext uri="{BB962C8B-B14F-4D97-AF65-F5344CB8AC3E}">
        <p14:creationId xmlns:p14="http://schemas.microsoft.com/office/powerpoint/2010/main" val="978890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2"/>
          </a:solidFill>
          <a:latin typeface="Raleway"/>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Raleway"/>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Raleway"/>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Raleway"/>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Raleway"/>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Raleway"/>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Banana Chocolate Chip Bread</a:t>
            </a:r>
            <a:br>
              <a:rPr lang="en-US" sz="2400" dirty="0" smtClean="0"/>
            </a:br>
            <a:r>
              <a:rPr lang="en-US" sz="1800" dirty="0" smtClean="0"/>
              <a:t>(Ambitious Kitchen)</a:t>
            </a:r>
            <a:endParaRPr lang="en-US" sz="1800" dirty="0"/>
          </a:p>
        </p:txBody>
      </p:sp>
      <p:sp>
        <p:nvSpPr>
          <p:cNvPr id="5" name="Content Placeholder 4"/>
          <p:cNvSpPr>
            <a:spLocks noGrp="1"/>
          </p:cNvSpPr>
          <p:nvPr>
            <p:ph sz="quarter" idx="13"/>
          </p:nvPr>
        </p:nvSpPr>
        <p:spPr/>
        <p:txBody>
          <a:bodyPr>
            <a:normAutofit/>
          </a:bodyPr>
          <a:lstStyle/>
          <a:p>
            <a:pPr marL="0" indent="0">
              <a:buNone/>
            </a:pPr>
            <a:r>
              <a:rPr lang="en-US" dirty="0" smtClean="0"/>
              <a:t>INGREDIENTS:</a:t>
            </a:r>
          </a:p>
          <a:p>
            <a:r>
              <a:rPr lang="en-US" b="0" dirty="0"/>
              <a:t>3 medium ripe bananas, mashed (about 1 1/4 cups mashed banana)</a:t>
            </a:r>
          </a:p>
          <a:p>
            <a:r>
              <a:rPr lang="en-US" b="0" dirty="0"/>
              <a:t>1 teaspoon vanilla extract</a:t>
            </a:r>
          </a:p>
          <a:p>
            <a:r>
              <a:rPr lang="en-US" b="0" dirty="0"/>
              <a:t>1/4 cup almond </a:t>
            </a:r>
            <a:r>
              <a:rPr lang="en-US" b="0" dirty="0" smtClean="0"/>
              <a:t>butter (unsweetened)</a:t>
            </a:r>
            <a:endParaRPr lang="en-US" b="0" dirty="0"/>
          </a:p>
          <a:p>
            <a:r>
              <a:rPr lang="en-US" b="0" dirty="0"/>
              <a:t>2 eggs, at room temperature</a:t>
            </a:r>
          </a:p>
          <a:p>
            <a:r>
              <a:rPr lang="en-US" b="0" dirty="0"/>
              <a:t>1/2 cup coconut flour</a:t>
            </a:r>
          </a:p>
          <a:p>
            <a:r>
              <a:rPr lang="en-US" b="0" dirty="0"/>
              <a:t>1/2 teaspoon baking soda</a:t>
            </a:r>
          </a:p>
          <a:p>
            <a:r>
              <a:rPr lang="en-US" b="0" dirty="0"/>
              <a:t>1/2 teaspoon baking powder</a:t>
            </a:r>
          </a:p>
          <a:p>
            <a:r>
              <a:rPr lang="en-US" b="0" dirty="0"/>
              <a:t>1/2 teaspoon cinnamon</a:t>
            </a:r>
          </a:p>
          <a:p>
            <a:r>
              <a:rPr lang="en-US" b="0" dirty="0"/>
              <a:t>1/4 teaspoon salt</a:t>
            </a:r>
          </a:p>
          <a:p>
            <a:r>
              <a:rPr lang="en-US" b="0" dirty="0"/>
              <a:t>1/2 cup dark chocolate chips</a:t>
            </a:r>
          </a:p>
        </p:txBody>
      </p:sp>
      <p:sp>
        <p:nvSpPr>
          <p:cNvPr id="7" name="Content Placeholder 6"/>
          <p:cNvSpPr>
            <a:spLocks noGrp="1"/>
          </p:cNvSpPr>
          <p:nvPr>
            <p:ph sz="quarter" idx="15"/>
          </p:nvPr>
        </p:nvSpPr>
        <p:spPr/>
        <p:txBody>
          <a:bodyPr>
            <a:normAutofit fontScale="85000" lnSpcReduction="20000"/>
          </a:bodyPr>
          <a:lstStyle/>
          <a:p>
            <a:pPr marL="0" indent="0">
              <a:buNone/>
            </a:pPr>
            <a:r>
              <a:rPr lang="en-US" dirty="0" smtClean="0"/>
              <a:t>INSTRUCTIONS:</a:t>
            </a:r>
          </a:p>
          <a:p>
            <a:r>
              <a:rPr lang="en-US" b="0" dirty="0"/>
              <a:t>Preheat oven to 350 degrees F. Line a 8x4 inch or 9x5 inch loaf pan with parchment paper and spray with nonstick cooking spray.</a:t>
            </a:r>
          </a:p>
          <a:p>
            <a:r>
              <a:rPr lang="en-US" b="0" dirty="0"/>
              <a:t>In the bowl of an electric mixer, combine bananas, vanilla and almond butter; mix until well combined, smooth and creamy. Add in eggs, one at a time and mix on medium speed until combined. With the mixer on medium-low speed, add in coconut flour, baking soda, baking powder, cinnamon and salt; mix again until just combined. Gently fold in chocolate chips.</a:t>
            </a:r>
          </a:p>
          <a:p>
            <a:r>
              <a:rPr lang="en-US" b="0" dirty="0"/>
              <a:t>Pour batter into prepared pan and smooth top. Bake for 30-40 minutes or until tester inserted into center comes out clean. Remove from oven and place on wire rack to cool for 20 minutes, then carefully invert, remove bread from pan and place back on wire rack to cool completely. Cut into 12 slices.</a:t>
            </a:r>
            <a:endParaRPr lang="en-US" b="0" dirty="0" smtClean="0"/>
          </a:p>
        </p:txBody>
      </p:sp>
      <p:sp>
        <p:nvSpPr>
          <p:cNvPr id="8" name="Content Placeholder 7"/>
          <p:cNvSpPr>
            <a:spLocks noGrp="1"/>
          </p:cNvSpPr>
          <p:nvPr>
            <p:ph sz="quarter" idx="16"/>
          </p:nvPr>
        </p:nvSpPr>
        <p:spPr/>
        <p:txBody>
          <a:bodyPr>
            <a:normAutofit fontScale="85000" lnSpcReduction="20000"/>
          </a:bodyPr>
          <a:lstStyle/>
          <a:p>
            <a:pPr marL="0" indent="0">
              <a:buNone/>
            </a:pPr>
            <a:r>
              <a:rPr lang="en-US" dirty="0" smtClean="0"/>
              <a:t>NOTES:</a:t>
            </a:r>
          </a:p>
          <a:p>
            <a:r>
              <a:rPr lang="en-US" b="0" dirty="0"/>
              <a:t>For best results, use bananas with lots of brown spots</a:t>
            </a:r>
            <a:r>
              <a:rPr lang="en-US" b="0" dirty="0" smtClean="0"/>
              <a:t>.</a:t>
            </a:r>
            <a:endParaRPr lang="en-US" b="0" dirty="0"/>
          </a:p>
          <a:p>
            <a:r>
              <a:rPr lang="en-US" b="0" dirty="0"/>
              <a:t>Feel free to use peanut butter instead of almond butter (although then it would not be paleo</a:t>
            </a:r>
            <a:r>
              <a:rPr lang="en-US" b="0" dirty="0" smtClean="0"/>
              <a:t>).</a:t>
            </a:r>
          </a:p>
          <a:p>
            <a:r>
              <a:rPr lang="en-US" b="0" dirty="0" smtClean="0"/>
              <a:t>To make Paleo friendly omit chocolate chips.</a:t>
            </a:r>
          </a:p>
        </p:txBody>
      </p:sp>
      <p:pic>
        <p:nvPicPr>
          <p:cNvPr id="21" name="Picture Placeholder 20"/>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663" r="19663"/>
          <a:stretch>
            <a:fillRect/>
          </a:stretch>
        </p:blipFill>
        <p:spPr/>
      </p:pic>
    </p:spTree>
    <p:extLst>
      <p:ext uri="{BB962C8B-B14F-4D97-AF65-F5344CB8AC3E}">
        <p14:creationId xmlns:p14="http://schemas.microsoft.com/office/powerpoint/2010/main" val="438800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MAYPLLC">
  <a:themeElements>
    <a:clrScheme name="SMAYPLLC">
      <a:dk1>
        <a:sysClr val="windowText" lastClr="000000"/>
      </a:dk1>
      <a:lt1>
        <a:sysClr val="window" lastClr="FFFFFF"/>
      </a:lt1>
      <a:dk2>
        <a:srgbClr val="16375E"/>
      </a:dk2>
      <a:lt2>
        <a:srgbClr val="EEECE1"/>
      </a:lt2>
      <a:accent1>
        <a:srgbClr val="44998D"/>
      </a:accent1>
      <a:accent2>
        <a:srgbClr val="D33321"/>
      </a:accent2>
      <a:accent3>
        <a:srgbClr val="CC2473"/>
      </a:accent3>
      <a:accent4>
        <a:srgbClr val="EFAA87"/>
      </a:accent4>
      <a:accent5>
        <a:srgbClr val="B4D2CA"/>
      </a:accent5>
      <a:accent6>
        <a:srgbClr val="D69DB1"/>
      </a:accent6>
      <a:hlink>
        <a:srgbClr val="707D9E"/>
      </a:hlink>
      <a:folHlink>
        <a:srgbClr val="A376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MAYPLLC Portrait" id="{8F1E9B46-F2D4-7E47-8568-EB4B7E81BD57}" vid="{E77774A1-F265-4E42-BA2C-B450AA45BEA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MAYPLLC Portrait" id="{8F1E9B46-F2D4-7E47-8568-EB4B7E81BD57}" vid="{667916BB-EDCB-FA40-9452-150A8068B818}"/>
    </a:ext>
  </a:extLst>
</a:theme>
</file>

<file path=docProps/app.xml><?xml version="1.0" encoding="utf-8"?>
<Properties xmlns="http://schemas.openxmlformats.org/officeDocument/2006/extended-properties" xmlns:vt="http://schemas.openxmlformats.org/officeDocument/2006/docPropsVTypes">
  <Template>SMAYPLLC Portrait</Template>
  <TotalTime>1274</TotalTime>
  <Words>264</Words>
  <Application>Microsoft Macintosh PowerPoint</Application>
  <PresentationFormat>On-screen Show (4:3)</PresentationFormat>
  <Paragraphs>20</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Raleway</vt:lpstr>
      <vt:lpstr>Arial</vt:lpstr>
      <vt:lpstr>SMAYPLLC</vt:lpstr>
      <vt:lpstr>Custom Design</vt:lpstr>
      <vt:lpstr>Banana Chocolate Chip Bread (Ambitious Kitchen)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Southeast Asian Butternut Squash Bisque</dc:title>
  <dc:creator>The Potters</dc:creator>
  <cp:lastModifiedBy>The Potters</cp:lastModifiedBy>
  <cp:revision>16</cp:revision>
  <dcterms:created xsi:type="dcterms:W3CDTF">2016-12-14T03:42:31Z</dcterms:created>
  <dcterms:modified xsi:type="dcterms:W3CDTF">2016-12-15T00:56:32Z</dcterms:modified>
</cp:coreProperties>
</file>