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595"/>
  </p:normalViewPr>
  <p:slideViewPr>
    <p:cSldViewPr snapToGrid="0" snapToObjects="1">
      <p:cViewPr varScale="1">
        <p:scale>
          <a:sx n="91" d="100"/>
          <a:sy n="91" d="100"/>
        </p:scale>
        <p:origin x="-301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Ralew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959348-7ED9-2D48-B1EB-EC97AB99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9348-7ED9-2D48-B1EB-EC97AB99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8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9348-7ED9-2D48-B1EB-EC97AB99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57176" y="8475136"/>
            <a:ext cx="2957674" cy="486833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http://</a:t>
            </a:r>
            <a:r>
              <a:rPr lang="en-US" dirty="0" err="1" smtClean="0"/>
              <a:t>www.stephaniemaypotter.com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7235726-F57B-A14C-B88E-C155EFD315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42900" y="366184"/>
            <a:ext cx="6172200" cy="1034664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en-US" dirty="0" smtClean="0"/>
              <a:t>Insert Recipe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342900" y="1647154"/>
            <a:ext cx="4171950" cy="3109573"/>
          </a:xfrm>
        </p:spPr>
        <p:txBody>
          <a:bodyPr>
            <a:normAutofit/>
          </a:bodyPr>
          <a:lstStyle>
            <a:lvl1pPr>
              <a:defRPr sz="1400" b="1"/>
            </a:lvl1pPr>
            <a:lvl2pPr>
              <a:defRPr sz="1200"/>
            </a:lvl2pPr>
            <a:lvl3pPr>
              <a:defRPr sz="1200"/>
            </a:lvl3pPr>
            <a:lvl4pPr marL="1371600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Ingredients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629150" y="1647155"/>
            <a:ext cx="1885950" cy="31095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0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42900" y="4956849"/>
            <a:ext cx="6172200" cy="2089210"/>
          </a:xfrm>
        </p:spPr>
        <p:txBody>
          <a:bodyPr/>
          <a:lstStyle>
            <a:lvl1pPr>
              <a:defRPr sz="14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Instructions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342900" y="7257743"/>
            <a:ext cx="6172200" cy="955882"/>
          </a:xfrm>
        </p:spPr>
        <p:txBody>
          <a:bodyPr/>
          <a:lstStyle>
            <a:lvl1pPr>
              <a:defRPr sz="14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10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2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59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8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7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9348-7ED9-2D48-B1EB-EC97AB99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7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85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7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BDE-B114-744F-9483-A42315F03B99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5726-F57B-A14C-B88E-C155EFD31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959348-7ED9-2D48-B1EB-EC97AB99D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9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9348-7ED9-2D48-B1EB-EC97AB99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6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9348-7ED9-2D48-B1EB-EC97AB99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9348-7ED9-2D48-B1EB-EC97AB99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9348-7ED9-2D48-B1EB-EC97AB99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9348-7ED9-2D48-B1EB-EC97AB99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8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9348-7ED9-2D48-B1EB-EC97AB99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6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leway"/>
              </a:defRPr>
            </a:lvl1pPr>
          </a:lstStyle>
          <a:p>
            <a:fld id="{42959348-7ED9-2D48-B1EB-EC97AB99D4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eph Potter Final Logo Round Orang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362741"/>
            <a:ext cx="599228" cy="59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Ralewa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Raleway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Raleway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Raleway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Raleway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Raleway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Raleway"/>
              </a:defRPr>
            </a:lvl1pPr>
          </a:lstStyle>
          <a:p>
            <a:fld id="{5E66CBDE-B114-744F-9483-A42315F03B99}" type="datetimeFigureOut">
              <a:rPr lang="en-US" smtClean="0"/>
              <a:pPr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leway"/>
              </a:defRPr>
            </a:lvl1pPr>
          </a:lstStyle>
          <a:p>
            <a:fld id="{17235726-F57B-A14C-B88E-C155EFD31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Ralewa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Raleway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Raleway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Raleway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Raleway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Raleway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 Chili with Sweet Potatoes </a:t>
            </a:r>
            <a:r>
              <a:rPr lang="en-US" sz="2000" dirty="0" smtClean="0"/>
              <a:t>(Inspired by </a:t>
            </a:r>
            <a:r>
              <a:rPr lang="en-US" sz="2000" dirty="0"/>
              <a:t>David </a:t>
            </a:r>
            <a:r>
              <a:rPr lang="en-US" sz="2000" dirty="0" err="1" smtClean="0"/>
              <a:t>Bonom</a:t>
            </a:r>
            <a:r>
              <a:rPr lang="en-US" sz="2000" dirty="0"/>
              <a:t> </a:t>
            </a:r>
            <a:r>
              <a:rPr lang="en-US" sz="2000" dirty="0" smtClean="0"/>
              <a:t>from Eating </a:t>
            </a:r>
            <a:r>
              <a:rPr lang="en-US" sz="2000" dirty="0"/>
              <a:t>Well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Ingredients:</a:t>
            </a:r>
          </a:p>
          <a:p>
            <a:r>
              <a:rPr lang="en-US" dirty="0"/>
              <a:t>2 tablespoons extra-virgin olive </a:t>
            </a:r>
            <a:r>
              <a:rPr lang="en-US" dirty="0" smtClean="0"/>
              <a:t>oil or coconut oil</a:t>
            </a:r>
          </a:p>
          <a:p>
            <a:r>
              <a:rPr lang="en-US" dirty="0" smtClean="0"/>
              <a:t>1 large </a:t>
            </a:r>
            <a:r>
              <a:rPr lang="en-US" dirty="0"/>
              <a:t>onion, chopped</a:t>
            </a:r>
          </a:p>
          <a:p>
            <a:r>
              <a:rPr lang="en-US" dirty="0" smtClean="0"/>
              <a:t>3 </a:t>
            </a:r>
            <a:r>
              <a:rPr lang="en-US" dirty="0"/>
              <a:t>cloves garlic, minced</a:t>
            </a:r>
          </a:p>
          <a:p>
            <a:r>
              <a:rPr lang="en-US" dirty="0" smtClean="0"/>
              <a:t>2 </a:t>
            </a:r>
            <a:r>
              <a:rPr lang="en-US" dirty="0"/>
              <a:t>cups cubed sweet potato (1/2-inch)</a:t>
            </a:r>
          </a:p>
          <a:p>
            <a:r>
              <a:rPr lang="en-US" dirty="0" smtClean="0"/>
              <a:t>1 </a:t>
            </a:r>
            <a:r>
              <a:rPr lang="en-US" dirty="0"/>
              <a:t>medium bell </a:t>
            </a:r>
            <a:r>
              <a:rPr lang="en-US" dirty="0" smtClean="0"/>
              <a:t>pepper (any color), </a:t>
            </a:r>
            <a:r>
              <a:rPr lang="en-US" dirty="0"/>
              <a:t>chopped</a:t>
            </a:r>
          </a:p>
          <a:p>
            <a:r>
              <a:rPr lang="en-US" dirty="0" smtClean="0"/>
              <a:t>2 </a:t>
            </a:r>
            <a:r>
              <a:rPr lang="en-US" dirty="0"/>
              <a:t>tablespoons chili powder</a:t>
            </a:r>
          </a:p>
          <a:p>
            <a:r>
              <a:rPr lang="en-US" dirty="0" smtClean="0"/>
              <a:t>2 </a:t>
            </a:r>
            <a:r>
              <a:rPr lang="en-US" dirty="0"/>
              <a:t>teaspoons ground cumin</a:t>
            </a:r>
          </a:p>
          <a:p>
            <a:r>
              <a:rPr lang="en-US" dirty="0" smtClean="0"/>
              <a:t>1 </a:t>
            </a:r>
            <a:r>
              <a:rPr lang="en-US" dirty="0"/>
              <a:t>teaspoon dried oregano</a:t>
            </a:r>
          </a:p>
          <a:p>
            <a:r>
              <a:rPr lang="en-US" dirty="0" smtClean="0"/>
              <a:t>1 </a:t>
            </a:r>
            <a:r>
              <a:rPr lang="en-US" dirty="0"/>
              <a:t>15-ounce can low-sodium cannellini beans, rinsed</a:t>
            </a:r>
          </a:p>
          <a:p>
            <a:r>
              <a:rPr lang="en-US" dirty="0" smtClean="0"/>
              <a:t>2 </a:t>
            </a:r>
            <a:r>
              <a:rPr lang="en-US" dirty="0"/>
              <a:t>cups low-sodium chicken broth or homemade chicken stock</a:t>
            </a:r>
          </a:p>
          <a:p>
            <a:r>
              <a:rPr lang="en-US" dirty="0" smtClean="0"/>
              <a:t>1 </a:t>
            </a:r>
            <a:r>
              <a:rPr lang="en-US" dirty="0"/>
              <a:t>cup frozen </a:t>
            </a:r>
            <a:r>
              <a:rPr lang="en-US" dirty="0" smtClean="0"/>
              <a:t>corn, thawed</a:t>
            </a:r>
            <a:endParaRPr lang="en-US" dirty="0"/>
          </a:p>
          <a:p>
            <a:r>
              <a:rPr lang="en-US" dirty="0" smtClean="0"/>
              <a:t>1-1 </a:t>
            </a:r>
            <a:r>
              <a:rPr lang="en-US" dirty="0"/>
              <a:t>¼ </a:t>
            </a:r>
            <a:r>
              <a:rPr lang="en-US" dirty="0" err="1"/>
              <a:t>lb</a:t>
            </a:r>
            <a:r>
              <a:rPr lang="en-US" dirty="0"/>
              <a:t> ground chicken</a:t>
            </a:r>
          </a:p>
          <a:p>
            <a:r>
              <a:rPr lang="en-US" dirty="0" smtClean="0"/>
              <a:t>1 </a:t>
            </a:r>
            <a:r>
              <a:rPr lang="en-US" dirty="0"/>
              <a:t>teaspoon salt</a:t>
            </a:r>
          </a:p>
          <a:p>
            <a:r>
              <a:rPr lang="en-US" dirty="0" smtClean="0"/>
              <a:t>1/2 </a:t>
            </a:r>
            <a:r>
              <a:rPr lang="en-US" dirty="0"/>
              <a:t>teaspoon ground </a:t>
            </a:r>
            <a:r>
              <a:rPr lang="en-US" dirty="0" smtClean="0"/>
              <a:t>pepper</a:t>
            </a:r>
          </a:p>
          <a:p>
            <a:r>
              <a:rPr lang="en-US" dirty="0" smtClean="0"/>
              <a:t>Salt &amp; pepper to taste</a:t>
            </a:r>
            <a:endParaRPr lang="en-US" dirty="0"/>
          </a:p>
          <a:p>
            <a:r>
              <a:rPr lang="en-US" dirty="0" smtClean="0"/>
              <a:t>Avocado </a:t>
            </a:r>
            <a:r>
              <a:rPr lang="en-US" dirty="0"/>
              <a:t>and cilantro for garnish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42900" y="4756727"/>
            <a:ext cx="6172200" cy="28779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 smtClean="0"/>
              <a:t>Instructions</a:t>
            </a:r>
          </a:p>
          <a:p>
            <a:pPr lvl="0"/>
            <a:r>
              <a:rPr lang="en-US" dirty="0"/>
              <a:t>Heat </a:t>
            </a:r>
            <a:r>
              <a:rPr lang="en-US" dirty="0" smtClean="0"/>
              <a:t>large </a:t>
            </a:r>
            <a:r>
              <a:rPr lang="en-US" dirty="0"/>
              <a:t>pot </a:t>
            </a:r>
            <a:r>
              <a:rPr lang="en-US" dirty="0" smtClean="0"/>
              <a:t>(</a:t>
            </a:r>
            <a:r>
              <a:rPr lang="en-US" dirty="0" smtClean="0"/>
              <a:t>Dutch over works great) </a:t>
            </a:r>
            <a:r>
              <a:rPr lang="en-US" dirty="0" smtClean="0"/>
              <a:t>over </a:t>
            </a:r>
            <a:r>
              <a:rPr lang="en-US" dirty="0"/>
              <a:t>medium-high </a:t>
            </a:r>
            <a:r>
              <a:rPr lang="en-US" dirty="0" smtClean="0"/>
              <a:t>heat.  Pour small amount of oil into pan.  Once pan is hot add the ground chicken, salt and pepper stirring frequently to break up the clumps, approximately 5 minutes or until cooked with no hint of pink.  Remove from pan and set aside.</a:t>
            </a:r>
            <a:endParaRPr lang="en-US" dirty="0"/>
          </a:p>
          <a:p>
            <a:pPr lvl="0"/>
            <a:r>
              <a:rPr lang="en-US" dirty="0" smtClean="0"/>
              <a:t>Add remaining oil along with onion and  garlic, </a:t>
            </a:r>
            <a:r>
              <a:rPr lang="en-US" dirty="0"/>
              <a:t>sweet </a:t>
            </a:r>
            <a:r>
              <a:rPr lang="en-US" dirty="0" smtClean="0"/>
              <a:t>potatoes </a:t>
            </a:r>
            <a:r>
              <a:rPr lang="en-US" dirty="0"/>
              <a:t>and bell pepper; cook, stirring occasionally, until the vegetables are slightly softened, 5 to 6 minutes. Stir in chili powder, cumin and oregano and cook, stirring, until fragrant, 1 minute.</a:t>
            </a:r>
          </a:p>
          <a:p>
            <a:pPr lvl="0"/>
            <a:r>
              <a:rPr lang="en-US" dirty="0" smtClean="0"/>
              <a:t>Add </a:t>
            </a:r>
            <a:r>
              <a:rPr lang="en-US" dirty="0"/>
              <a:t>beans and broth (or stock) and bring to a boil. Reduce heat, partially cover and simmer gently for 15 </a:t>
            </a:r>
            <a:r>
              <a:rPr lang="en-US" dirty="0" smtClean="0"/>
              <a:t>minutes</a:t>
            </a:r>
            <a:r>
              <a:rPr lang="en-US" dirty="0"/>
              <a:t>.</a:t>
            </a:r>
          </a:p>
          <a:p>
            <a:r>
              <a:rPr lang="en-US" dirty="0" smtClean="0"/>
              <a:t>Increase </a:t>
            </a:r>
            <a:r>
              <a:rPr lang="en-US" dirty="0"/>
              <a:t>heat to medium-high and stir in corn; cook 1 minute. Add </a:t>
            </a:r>
            <a:r>
              <a:rPr lang="en-US" dirty="0" smtClean="0"/>
              <a:t>back chicken </a:t>
            </a:r>
            <a:r>
              <a:rPr lang="en-US" dirty="0"/>
              <a:t>and cook until heated through, 1 to 2 minutes more. Remove from heat. Stir in salt and pepper. </a:t>
            </a:r>
            <a:endParaRPr lang="en-US" dirty="0" smtClean="0"/>
          </a:p>
          <a:p>
            <a:r>
              <a:rPr lang="en-US" dirty="0" smtClean="0"/>
              <a:t>Serve </a:t>
            </a:r>
            <a:r>
              <a:rPr lang="en-US" dirty="0"/>
              <a:t>topped with avocado and/or cilantro, if desired.</a:t>
            </a:r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42900" y="7634665"/>
            <a:ext cx="6172200" cy="7473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Notes:</a:t>
            </a:r>
          </a:p>
          <a:p>
            <a:pPr marL="0" indent="0">
              <a:buNone/>
            </a:pPr>
            <a:r>
              <a:rPr lang="en-US" dirty="0" smtClean="0"/>
              <a:t>I use organic corn, chicken and chicken broth. Serve with clean tortillas chips, if desired.</a:t>
            </a:r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r="19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800989"/>
      </p:ext>
    </p:extLst>
  </p:cSld>
  <p:clrMapOvr>
    <a:masterClrMapping/>
  </p:clrMapOvr>
</p:sld>
</file>

<file path=ppt/theme/theme1.xml><?xml version="1.0" encoding="utf-8"?>
<a:theme xmlns:a="http://schemas.openxmlformats.org/drawingml/2006/main" name="SMAYPLLC">
  <a:themeElements>
    <a:clrScheme name="SMAYPLLC">
      <a:dk1>
        <a:sysClr val="windowText" lastClr="000000"/>
      </a:dk1>
      <a:lt1>
        <a:sysClr val="window" lastClr="FFFFFF"/>
      </a:lt1>
      <a:dk2>
        <a:srgbClr val="16375E"/>
      </a:dk2>
      <a:lt2>
        <a:srgbClr val="EEECE1"/>
      </a:lt2>
      <a:accent1>
        <a:srgbClr val="44998D"/>
      </a:accent1>
      <a:accent2>
        <a:srgbClr val="D33321"/>
      </a:accent2>
      <a:accent3>
        <a:srgbClr val="CC2473"/>
      </a:accent3>
      <a:accent4>
        <a:srgbClr val="EFAA87"/>
      </a:accent4>
      <a:accent5>
        <a:srgbClr val="B4D2CA"/>
      </a:accent5>
      <a:accent6>
        <a:srgbClr val="D69DB1"/>
      </a:accent6>
      <a:hlink>
        <a:srgbClr val="707D9E"/>
      </a:hlink>
      <a:folHlink>
        <a:srgbClr val="A376A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MAYPLLC Portrait" id="{8F1E9B46-F2D4-7E47-8568-EB4B7E81BD57}" vid="{E77774A1-F265-4E42-BA2C-B450AA45BEA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MAYPLLC Portrait" id="{8F1E9B46-F2D4-7E47-8568-EB4B7E81BD57}" vid="{667916BB-EDCB-FA40-9452-150A8068B8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SMAYPLLC Portrait</Template>
  <TotalTime>342</TotalTime>
  <Words>338</Words>
  <Application>Microsoft Macintosh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SMAYPLLC</vt:lpstr>
      <vt:lpstr>Custom Design</vt:lpstr>
      <vt:lpstr>Chicken Chili with Sweet Potatoes (Inspired by David Bonom from Eating Well)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Balls</dc:title>
  <dc:creator>The Potters</dc:creator>
  <cp:lastModifiedBy>John &amp; Stephanie Potter</cp:lastModifiedBy>
  <cp:revision>15</cp:revision>
  <dcterms:created xsi:type="dcterms:W3CDTF">2016-11-05T20:16:37Z</dcterms:created>
  <dcterms:modified xsi:type="dcterms:W3CDTF">2016-11-11T15:24:08Z</dcterms:modified>
</cp:coreProperties>
</file>